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12" Type="http://schemas.openxmlformats.org/officeDocument/2006/relationships/hyperlink" Target="https://www.e-sfera.hr/dodatni-digitalni-sadrzaji/d09ecefb-a506-4de8-ae84-d052743afcc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7722" y="-267489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2742">
            <a:off x="2697858" y="1169150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30184" y="5090178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98836">
            <a:off x="40835" y="3635101"/>
            <a:ext cx="2895724" cy="285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3099" y="1225025"/>
            <a:ext cx="5654603" cy="345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l="35625" t="14872" r="35457" b="15641"/>
          <a:stretch/>
        </p:blipFill>
        <p:spPr>
          <a:xfrm rot="-460175">
            <a:off x="418089" y="3472335"/>
            <a:ext cx="2021580" cy="2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005539" y="1866547"/>
            <a:ext cx="354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F6600"/>
                </a:solidFill>
                <a:latin typeface="Impact"/>
                <a:ea typeface="Impact"/>
                <a:cs typeface="Impact"/>
                <a:sym typeface="Impact"/>
              </a:rPr>
              <a:t>Izlaganje</a:t>
            </a:r>
            <a:endParaRPr/>
          </a:p>
        </p:txBody>
      </p:sp>
      <p:pic>
        <p:nvPicPr>
          <p:cNvPr id="98" name="Google Shape;98;p14" descr="Orange Circle Logo - Free image on Pixaba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89274" y="4568354"/>
            <a:ext cx="1105121" cy="1091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6805437" y="1014899"/>
            <a:ext cx="4605377" cy="454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2472" y="2220260"/>
            <a:ext cx="2171644" cy="22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8232679" y="1167334"/>
            <a:ext cx="17508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 r="2248"/>
          <a:stretch/>
        </p:blipFill>
        <p:spPr>
          <a:xfrm rot="-155126">
            <a:off x="897764" y="503340"/>
            <a:ext cx="4097937" cy="5618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7655991" y="2079550"/>
            <a:ext cx="338739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Prisjeti se zanimljivih izlaganja koja si slušao/slušala. Koje ti je izlaganje posebno ostalo u sjećanju? Kako je govornik pridobio tvoju pozornost?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240569" y="1184244"/>
            <a:ext cx="4362716" cy="430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923" y="469127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294309" y="1933955"/>
            <a:ext cx="225523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4279" y="1681202"/>
            <a:ext cx="6561857" cy="383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1654857" y="641577"/>
            <a:ext cx="77670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fotografije djevojčice koja izlaže o knjizi koju je pročitala.</a:t>
            </a:r>
            <a:endParaRPr sz="2400" dirty="0"/>
          </a:p>
        </p:txBody>
      </p:sp>
      <p:sp>
        <p:nvSpPr>
          <p:cNvPr id="123" name="Google Shape;123;p16"/>
          <p:cNvSpPr/>
          <p:nvPr/>
        </p:nvSpPr>
        <p:spPr>
          <a:xfrm>
            <a:off x="7895785" y="2689808"/>
            <a:ext cx="319461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Izaberi fotografiju i napiši koji je  dio njezina izlaganja: uvod, središnji dio i zaključak. Objasni svoj izbor.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8086719" y="1688760"/>
            <a:ext cx="3789686" cy="3823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9957" y="4901707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9548356" y="1435680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7733793" y="2193794"/>
            <a:ext cx="43882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FAZE </a:t>
            </a:r>
            <a:endParaRPr lang="hr-HR" sz="2400" b="1" dirty="0" smtClean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NASTANKU </a:t>
            </a:r>
            <a:endParaRPr sz="2400" b="1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IZLAGANJA</a:t>
            </a:r>
            <a:endParaRPr sz="2400" b="1" dirty="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8970700" y="3463434"/>
            <a:ext cx="25229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priprema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stvaranje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predstavljanje</a:t>
            </a:r>
            <a:endParaRPr sz="2400"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2310440" y="458428"/>
            <a:ext cx="76800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potrebno za dobro izlaganje? Na koji se način trebaš pripremiti za izlaganje?</a:t>
            </a:r>
            <a:endParaRPr sz="2400" dirty="0"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69876" y="1200153"/>
            <a:ext cx="1004539" cy="123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59387" y="2747891"/>
            <a:ext cx="1091853" cy="122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10300" y="4576873"/>
            <a:ext cx="1091853" cy="124988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544283" y="1512559"/>
            <a:ext cx="16692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PRIPREMA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571106" y="3030663"/>
            <a:ext cx="17851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STVARANJE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654643" y="4862942"/>
            <a:ext cx="24618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PREDSTAVLJANJE</a:t>
            </a:r>
            <a:endParaRPr sz="2400" dirty="0"/>
          </a:p>
        </p:txBody>
      </p:sp>
      <p:sp>
        <p:nvSpPr>
          <p:cNvPr id="143" name="Google Shape;143;p17"/>
          <p:cNvSpPr txBox="1"/>
          <p:nvPr/>
        </p:nvSpPr>
        <p:spPr>
          <a:xfrm>
            <a:off x="2109128" y="1418893"/>
            <a:ext cx="572439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istraži i prikupi podatke iz različitih izvora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odaberi izvore istraživanja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čitaj i piši bilješke, skiciraj, crtaj…</a:t>
            </a:r>
            <a:endParaRPr sz="2400" dirty="0"/>
          </a:p>
        </p:txBody>
      </p:sp>
      <p:sp>
        <p:nvSpPr>
          <p:cNvPr id="144" name="Google Shape;144;p17"/>
          <p:cNvSpPr/>
          <p:nvPr/>
        </p:nvSpPr>
        <p:spPr>
          <a:xfrm>
            <a:off x="2213505" y="2765789"/>
            <a:ext cx="58040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utvrdi strukturu izlaganja (uvod, središnji dio i zaključak)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odredi podteme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napiši i razradi plan prema kojem ćeš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govoriti</a:t>
            </a:r>
            <a:endParaRPr sz="2400" dirty="0"/>
          </a:p>
        </p:txBody>
      </p:sp>
      <p:sp>
        <p:nvSpPr>
          <p:cNvPr id="145" name="Google Shape;145;p17"/>
          <p:cNvSpPr/>
          <p:nvPr/>
        </p:nvSpPr>
        <p:spPr>
          <a:xfrm>
            <a:off x="3032772" y="4616958"/>
            <a:ext cx="606219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govori polako, razgovijetno, glasno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govori običnim riječima, a ne stranim riječima kojima ne znaš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značenje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gledaj u one koji te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slušaju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27" y="1241695"/>
            <a:ext cx="6142801" cy="488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12742">
            <a:off x="7449594" y="1239677"/>
            <a:ext cx="3970310" cy="392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595414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6287" y="4307419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8647150" y="1495968"/>
            <a:ext cx="1801211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8120407" y="2245135"/>
            <a:ext cx="28546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DIJELOVI IZLAGANJA</a:t>
            </a:r>
            <a:endParaRPr sz="2400"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8466733" y="2787050"/>
            <a:ext cx="2508369" cy="14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uvod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središnji dio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zaključak</a:t>
            </a:r>
            <a:endParaRPr sz="2400" dirty="0"/>
          </a:p>
        </p:txBody>
      </p:sp>
      <p:sp>
        <p:nvSpPr>
          <p:cNvPr id="158" name="Google Shape;158;p18"/>
          <p:cNvSpPr/>
          <p:nvPr/>
        </p:nvSpPr>
        <p:spPr>
          <a:xfrm>
            <a:off x="2920168" y="377281"/>
            <a:ext cx="65145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su dijelovi izlaganja? Što treba reći u uvodu, središnjem dijelu i zaključku izlaganja?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044008" y="605313"/>
            <a:ext cx="4479087" cy="41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0412" y="4300014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/>
        </p:nvSpPr>
        <p:spPr>
          <a:xfrm>
            <a:off x="8391213" y="926652"/>
            <a:ext cx="2673153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7683844" y="1957440"/>
            <a:ext cx="364245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Knjigu koju si sam/sama odabrao/odabrala i pročitao/pročitala predstavi pred učenicima razrednog odjela.</a:t>
            </a:r>
            <a:endParaRPr sz="2400" dirty="0"/>
          </a:p>
        </p:txBody>
      </p:sp>
      <p:sp>
        <p:nvSpPr>
          <p:cNvPr id="171" name="Google Shape;171;p19"/>
          <p:cNvSpPr/>
          <p:nvPr/>
        </p:nvSpPr>
        <p:spPr>
          <a:xfrm>
            <a:off x="1237846" y="1468023"/>
            <a:ext cx="5050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Tvoje izlaganje treba trajati tri minute. </a:t>
            </a:r>
            <a:endParaRPr sz="2400" dirty="0"/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9949" y="1191538"/>
            <a:ext cx="975505" cy="1106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5721" y="2187217"/>
            <a:ext cx="914400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>
            <a:off x="1237846" y="2292020"/>
            <a:ext cx="4178570" cy="71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 izlaganje možeš pripremiti prezentaciju ili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poster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227" y="3177267"/>
            <a:ext cx="926465" cy="10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>
            <a:off x="1318029" y="3465029"/>
            <a:ext cx="29827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 upute u rubrici </a:t>
            </a:r>
            <a:r>
              <a:rPr lang="hr-HR" sz="2400" i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Nauči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177" name="Google Shape;177;p19"/>
          <p:cNvPicPr preferRelativeResize="0"/>
          <p:nvPr/>
        </p:nvPicPr>
        <p:blipFill rotWithShape="1"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</a:blip>
          <a:srcRect r="7468" b="1426"/>
          <a:stretch/>
        </p:blipFill>
        <p:spPr>
          <a:xfrm>
            <a:off x="4438008" y="2133653"/>
            <a:ext cx="2665950" cy="3880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5535015" y="4040752"/>
            <a:ext cx="13191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MOJA KNJIGA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12742">
            <a:off x="7611657" y="1312487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21977" y="4184326"/>
            <a:ext cx="1906255" cy="195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30063" y="5941858"/>
            <a:ext cx="1830054" cy="77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7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8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9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10">
            <a:alphaModFix/>
          </a:blip>
          <a:srcRect l="58704" t="22750" r="29722" b="54062"/>
          <a:stretch/>
        </p:blipFill>
        <p:spPr>
          <a:xfrm>
            <a:off x="4046149" y="114589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92" name="Google Shape;192;p20"/>
          <p:cNvSpPr txBox="1"/>
          <p:nvPr/>
        </p:nvSpPr>
        <p:spPr>
          <a:xfrm>
            <a:off x="8647780" y="2329735"/>
            <a:ext cx="1793192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11">
            <a:alphaModFix/>
          </a:blip>
          <a:srcRect l="73534" t="22757" r="15143" b="54677"/>
          <a:stretch/>
        </p:blipFill>
        <p:spPr>
          <a:xfrm>
            <a:off x="4063046" y="2697961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4" name="Google Shape;194;p20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t="24066" r="27775" b="26702"/>
          <a:stretch/>
        </p:blipFill>
        <p:spPr>
          <a:xfrm>
            <a:off x="8189489" y="2884068"/>
            <a:ext cx="2712415" cy="9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1831666" y="1070966"/>
            <a:ext cx="159817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što ti može pomoći pri javnom izlaganju – kako pobijediti tremu.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1829339" y="2560200"/>
            <a:ext cx="180289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i preuzmi nastavni listić uz nastavnu jedinicu </a:t>
            </a:r>
            <a:r>
              <a:rPr lang="hr-H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Izlaganje</a:t>
            </a: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1831666" y="4155138"/>
            <a:ext cx="18446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Provježbaj usmeno izražavanje uz zadanu temu.</a:t>
            </a:r>
            <a:endParaRPr/>
          </a:p>
        </p:txBody>
      </p:sp>
      <p:sp>
        <p:nvSpPr>
          <p:cNvPr id="198" name="Google Shape;198;p20"/>
          <p:cNvSpPr txBox="1"/>
          <p:nvPr/>
        </p:nvSpPr>
        <p:spPr>
          <a:xfrm>
            <a:off x="5310318" y="1164198"/>
            <a:ext cx="157136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nastavne listiće i provjeri svoje znanje.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5310318" y="2806422"/>
            <a:ext cx="17566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znanje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269</Words>
  <Application>Microsoft Office PowerPoint</Application>
  <PresentationFormat>Široki zaslon</PresentationFormat>
  <Paragraphs>44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2</cp:revision>
  <dcterms:modified xsi:type="dcterms:W3CDTF">2020-09-15T20:22:58Z</dcterms:modified>
</cp:coreProperties>
</file>